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80" r:id="rId20"/>
    <p:sldId id="279" r:id="rId21"/>
    <p:sldId id="281" r:id="rId22"/>
    <p:sldId id="282" r:id="rId23"/>
    <p:sldId id="283" r:id="rId24"/>
    <p:sldId id="284" r:id="rId25"/>
    <p:sldId id="286" r:id="rId26"/>
    <p:sldId id="287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AED8B-6C24-4567-A17B-2DC5578CAE3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A91615-6EAA-4FC9-B453-24DF177F85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an application that will be easy to compare prices.</a:t>
          </a:r>
        </a:p>
      </dgm:t>
    </dgm:pt>
    <dgm:pt modelId="{03B73922-4E21-4C4D-902A-44D0C0EC412F}" type="parTrans" cxnId="{AB623DD2-3918-4E60-B733-1A81DC2BB901}">
      <dgm:prSet/>
      <dgm:spPr/>
      <dgm:t>
        <a:bodyPr/>
        <a:lstStyle/>
        <a:p>
          <a:endParaRPr lang="en-US"/>
        </a:p>
      </dgm:t>
    </dgm:pt>
    <dgm:pt modelId="{AEB42122-5ED9-40A5-A566-7A514C1389F7}" type="sibTrans" cxnId="{AB623DD2-3918-4E60-B733-1A81DC2BB901}">
      <dgm:prSet/>
      <dgm:spPr/>
      <dgm:t>
        <a:bodyPr/>
        <a:lstStyle/>
        <a:p>
          <a:endParaRPr lang="en-US"/>
        </a:p>
      </dgm:t>
    </dgm:pt>
    <dgm:pt modelId="{160B85FE-E960-4455-9716-0F06B986CA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application that will be easy to compare shipping fee.</a:t>
          </a:r>
        </a:p>
      </dgm:t>
    </dgm:pt>
    <dgm:pt modelId="{AE6CD971-D854-40D0-A0AF-7C134179F4FF}" type="parTrans" cxnId="{FD4A9AE2-4B3D-43FE-8F85-43CE5C4CF99A}">
      <dgm:prSet/>
      <dgm:spPr/>
      <dgm:t>
        <a:bodyPr/>
        <a:lstStyle/>
        <a:p>
          <a:endParaRPr lang="en-US"/>
        </a:p>
      </dgm:t>
    </dgm:pt>
    <dgm:pt modelId="{F5C3EB77-716C-4586-BDEB-A79C2687A05F}" type="sibTrans" cxnId="{FD4A9AE2-4B3D-43FE-8F85-43CE5C4CF99A}">
      <dgm:prSet/>
      <dgm:spPr/>
      <dgm:t>
        <a:bodyPr/>
        <a:lstStyle/>
        <a:p>
          <a:endParaRPr lang="en-US"/>
        </a:p>
      </dgm:t>
    </dgm:pt>
    <dgm:pt modelId="{416146D4-6754-46DD-82BD-C5DE882438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application that will be easy to compare the online stores ratings and reviews.</a:t>
          </a:r>
        </a:p>
      </dgm:t>
    </dgm:pt>
    <dgm:pt modelId="{3F1ADEF1-CE0D-4FF7-A4F7-1B3BDFCC7BEE}" type="parTrans" cxnId="{0F024F3E-5C00-45D6-9C53-87AA7CC278A2}">
      <dgm:prSet/>
      <dgm:spPr/>
      <dgm:t>
        <a:bodyPr/>
        <a:lstStyle/>
        <a:p>
          <a:endParaRPr lang="en-US"/>
        </a:p>
      </dgm:t>
    </dgm:pt>
    <dgm:pt modelId="{2A0A604B-F044-411F-AF60-0E52F6398B54}" type="sibTrans" cxnId="{0F024F3E-5C00-45D6-9C53-87AA7CC278A2}">
      <dgm:prSet/>
      <dgm:spPr/>
      <dgm:t>
        <a:bodyPr/>
        <a:lstStyle/>
        <a:p>
          <a:endParaRPr lang="en-US"/>
        </a:p>
      </dgm:t>
    </dgm:pt>
    <dgm:pt modelId="{559F25ED-CEDE-4D1E-B6C2-B0574CE299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 way to use vouchers as an option to save money.</a:t>
          </a:r>
        </a:p>
      </dgm:t>
    </dgm:pt>
    <dgm:pt modelId="{DAE8EB03-D928-42C1-AF66-21A4D1CE7102}" type="parTrans" cxnId="{53033851-D7A8-4BB7-9008-3179715F9AA9}">
      <dgm:prSet/>
      <dgm:spPr/>
      <dgm:t>
        <a:bodyPr/>
        <a:lstStyle/>
        <a:p>
          <a:endParaRPr lang="en-US"/>
        </a:p>
      </dgm:t>
    </dgm:pt>
    <dgm:pt modelId="{30B7B785-F35A-4C71-A19D-BEC19CDE07CC}" type="sibTrans" cxnId="{53033851-D7A8-4BB7-9008-3179715F9AA9}">
      <dgm:prSet/>
      <dgm:spPr/>
      <dgm:t>
        <a:bodyPr/>
        <a:lstStyle/>
        <a:p>
          <a:endParaRPr lang="en-US"/>
        </a:p>
      </dgm:t>
    </dgm:pt>
    <dgm:pt modelId="{F042CAA4-1849-4412-9387-2ACF0A65292D}" type="pres">
      <dgm:prSet presAssocID="{A93AED8B-6C24-4567-A17B-2DC5578CAE34}" presName="root" presStyleCnt="0">
        <dgm:presLayoutVars>
          <dgm:dir/>
          <dgm:resizeHandles val="exact"/>
        </dgm:presLayoutVars>
      </dgm:prSet>
      <dgm:spPr/>
    </dgm:pt>
    <dgm:pt modelId="{84DF5770-BB9F-4ADA-9927-4AF853AEAFED}" type="pres">
      <dgm:prSet presAssocID="{BEA91615-6EAA-4FC9-B453-24DF177F8537}" presName="compNode" presStyleCnt="0"/>
      <dgm:spPr/>
    </dgm:pt>
    <dgm:pt modelId="{6B176EB4-6BDB-49C8-AE99-A583CBF98357}" type="pres">
      <dgm:prSet presAssocID="{BEA91615-6EAA-4FC9-B453-24DF177F853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E609F6-EAED-4015-8D0F-FA9D46F254BF}" type="pres">
      <dgm:prSet presAssocID="{BEA91615-6EAA-4FC9-B453-24DF177F85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A3417C6-1F35-40D9-B725-F4DA52D63DC6}" type="pres">
      <dgm:prSet presAssocID="{BEA91615-6EAA-4FC9-B453-24DF177F8537}" presName="spaceRect" presStyleCnt="0"/>
      <dgm:spPr/>
    </dgm:pt>
    <dgm:pt modelId="{177053F2-D4DB-44A6-AA9E-6E55C2FEFD45}" type="pres">
      <dgm:prSet presAssocID="{BEA91615-6EAA-4FC9-B453-24DF177F8537}" presName="textRect" presStyleLbl="revTx" presStyleIdx="0" presStyleCnt="4">
        <dgm:presLayoutVars>
          <dgm:chMax val="1"/>
          <dgm:chPref val="1"/>
        </dgm:presLayoutVars>
      </dgm:prSet>
      <dgm:spPr/>
    </dgm:pt>
    <dgm:pt modelId="{FCCD22D1-EC2A-42AA-AF11-58B0D37BAC0E}" type="pres">
      <dgm:prSet presAssocID="{AEB42122-5ED9-40A5-A566-7A514C1389F7}" presName="sibTrans" presStyleCnt="0"/>
      <dgm:spPr/>
    </dgm:pt>
    <dgm:pt modelId="{E27E1AA2-B344-4779-88CD-562DAFFFF7F5}" type="pres">
      <dgm:prSet presAssocID="{160B85FE-E960-4455-9716-0F06B986CAB4}" presName="compNode" presStyleCnt="0"/>
      <dgm:spPr/>
    </dgm:pt>
    <dgm:pt modelId="{4206BB17-FC2D-469D-8038-1BF61986602B}" type="pres">
      <dgm:prSet presAssocID="{160B85FE-E960-4455-9716-0F06B986CAB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7F417F-EDCB-43E8-8264-E79602A74EAF}" type="pres">
      <dgm:prSet presAssocID="{160B85FE-E960-4455-9716-0F06B986CA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B2B99BC-4C81-4C9C-8755-A39842C4DE25}" type="pres">
      <dgm:prSet presAssocID="{160B85FE-E960-4455-9716-0F06B986CAB4}" presName="spaceRect" presStyleCnt="0"/>
      <dgm:spPr/>
    </dgm:pt>
    <dgm:pt modelId="{78F07E5C-DF09-433A-8F6E-B0D05B478ECC}" type="pres">
      <dgm:prSet presAssocID="{160B85FE-E960-4455-9716-0F06B986CAB4}" presName="textRect" presStyleLbl="revTx" presStyleIdx="1" presStyleCnt="4">
        <dgm:presLayoutVars>
          <dgm:chMax val="1"/>
          <dgm:chPref val="1"/>
        </dgm:presLayoutVars>
      </dgm:prSet>
      <dgm:spPr/>
    </dgm:pt>
    <dgm:pt modelId="{7E0E8AA5-0EA4-4AC7-AE30-3B5A4E6AA2CF}" type="pres">
      <dgm:prSet presAssocID="{F5C3EB77-716C-4586-BDEB-A79C2687A05F}" presName="sibTrans" presStyleCnt="0"/>
      <dgm:spPr/>
    </dgm:pt>
    <dgm:pt modelId="{7AFC751E-A012-42C7-AA20-8499E361913D}" type="pres">
      <dgm:prSet presAssocID="{416146D4-6754-46DD-82BD-C5DE882438F5}" presName="compNode" presStyleCnt="0"/>
      <dgm:spPr/>
    </dgm:pt>
    <dgm:pt modelId="{29FF90D1-47A6-4E97-984F-866C19927CA3}" type="pres">
      <dgm:prSet presAssocID="{416146D4-6754-46DD-82BD-C5DE882438F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AF6900-30DC-459E-9C1C-02FC9E3A3BE2}" type="pres">
      <dgm:prSet presAssocID="{416146D4-6754-46DD-82BD-C5DE882438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DBDDFC46-EA06-4564-B7B7-E0A6DE3F6673}" type="pres">
      <dgm:prSet presAssocID="{416146D4-6754-46DD-82BD-C5DE882438F5}" presName="spaceRect" presStyleCnt="0"/>
      <dgm:spPr/>
    </dgm:pt>
    <dgm:pt modelId="{2ECC4B49-37E5-4653-B8F6-98CA62B97826}" type="pres">
      <dgm:prSet presAssocID="{416146D4-6754-46DD-82BD-C5DE882438F5}" presName="textRect" presStyleLbl="revTx" presStyleIdx="2" presStyleCnt="4">
        <dgm:presLayoutVars>
          <dgm:chMax val="1"/>
          <dgm:chPref val="1"/>
        </dgm:presLayoutVars>
      </dgm:prSet>
      <dgm:spPr/>
    </dgm:pt>
    <dgm:pt modelId="{C08D45E3-CB3B-41B2-A386-572138077714}" type="pres">
      <dgm:prSet presAssocID="{2A0A604B-F044-411F-AF60-0E52F6398B54}" presName="sibTrans" presStyleCnt="0"/>
      <dgm:spPr/>
    </dgm:pt>
    <dgm:pt modelId="{FEB6DD30-0494-4635-9DBA-32EF2A7AAFC1}" type="pres">
      <dgm:prSet presAssocID="{559F25ED-CEDE-4D1E-B6C2-B0574CE29914}" presName="compNode" presStyleCnt="0"/>
      <dgm:spPr/>
    </dgm:pt>
    <dgm:pt modelId="{7ED259C2-CFD0-45E0-8DC5-166CE19A3A3C}" type="pres">
      <dgm:prSet presAssocID="{559F25ED-CEDE-4D1E-B6C2-B0574CE2991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C2B7E28-1982-4B0C-AC6C-D5D060625E55}" type="pres">
      <dgm:prSet presAssocID="{559F25ED-CEDE-4D1E-B6C2-B0574CE299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5FAEBFF-F0CF-4C6C-88B3-B053E7A60C7B}" type="pres">
      <dgm:prSet presAssocID="{559F25ED-CEDE-4D1E-B6C2-B0574CE29914}" presName="spaceRect" presStyleCnt="0"/>
      <dgm:spPr/>
    </dgm:pt>
    <dgm:pt modelId="{62997FCE-8672-41F2-9750-8BD4F40EC837}" type="pres">
      <dgm:prSet presAssocID="{559F25ED-CEDE-4D1E-B6C2-B0574CE299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DD4900-C4FB-447D-A4F7-5E20D73AD3D2}" type="presOf" srcId="{416146D4-6754-46DD-82BD-C5DE882438F5}" destId="{2ECC4B49-37E5-4653-B8F6-98CA62B97826}" srcOrd="0" destOrd="0" presId="urn:microsoft.com/office/officeart/2018/5/layout/IconLeafLabelList"/>
    <dgm:cxn modelId="{4746A727-5220-4D18-9806-2D5B26B31046}" type="presOf" srcId="{A93AED8B-6C24-4567-A17B-2DC5578CAE34}" destId="{F042CAA4-1849-4412-9387-2ACF0A65292D}" srcOrd="0" destOrd="0" presId="urn:microsoft.com/office/officeart/2018/5/layout/IconLeafLabelList"/>
    <dgm:cxn modelId="{0F024F3E-5C00-45D6-9C53-87AA7CC278A2}" srcId="{A93AED8B-6C24-4567-A17B-2DC5578CAE34}" destId="{416146D4-6754-46DD-82BD-C5DE882438F5}" srcOrd="2" destOrd="0" parTransId="{3F1ADEF1-CE0D-4FF7-A4F7-1B3BDFCC7BEE}" sibTransId="{2A0A604B-F044-411F-AF60-0E52F6398B54}"/>
    <dgm:cxn modelId="{12D33740-C6E5-40B9-8CC9-0C6F45F47C64}" type="presOf" srcId="{559F25ED-CEDE-4D1E-B6C2-B0574CE29914}" destId="{62997FCE-8672-41F2-9750-8BD4F40EC837}" srcOrd="0" destOrd="0" presId="urn:microsoft.com/office/officeart/2018/5/layout/IconLeafLabelList"/>
    <dgm:cxn modelId="{265B544A-354A-4242-8D5B-5301686066DB}" type="presOf" srcId="{160B85FE-E960-4455-9716-0F06B986CAB4}" destId="{78F07E5C-DF09-433A-8F6E-B0D05B478ECC}" srcOrd="0" destOrd="0" presId="urn:microsoft.com/office/officeart/2018/5/layout/IconLeafLabelList"/>
    <dgm:cxn modelId="{53033851-D7A8-4BB7-9008-3179715F9AA9}" srcId="{A93AED8B-6C24-4567-A17B-2DC5578CAE34}" destId="{559F25ED-CEDE-4D1E-B6C2-B0574CE29914}" srcOrd="3" destOrd="0" parTransId="{DAE8EB03-D928-42C1-AF66-21A4D1CE7102}" sibTransId="{30B7B785-F35A-4C71-A19D-BEC19CDE07CC}"/>
    <dgm:cxn modelId="{3C2E38A1-7906-47DF-8FC9-CCE6DDC24299}" type="presOf" srcId="{BEA91615-6EAA-4FC9-B453-24DF177F8537}" destId="{177053F2-D4DB-44A6-AA9E-6E55C2FEFD45}" srcOrd="0" destOrd="0" presId="urn:microsoft.com/office/officeart/2018/5/layout/IconLeafLabelList"/>
    <dgm:cxn modelId="{AB623DD2-3918-4E60-B733-1A81DC2BB901}" srcId="{A93AED8B-6C24-4567-A17B-2DC5578CAE34}" destId="{BEA91615-6EAA-4FC9-B453-24DF177F8537}" srcOrd="0" destOrd="0" parTransId="{03B73922-4E21-4C4D-902A-44D0C0EC412F}" sibTransId="{AEB42122-5ED9-40A5-A566-7A514C1389F7}"/>
    <dgm:cxn modelId="{FD4A9AE2-4B3D-43FE-8F85-43CE5C4CF99A}" srcId="{A93AED8B-6C24-4567-A17B-2DC5578CAE34}" destId="{160B85FE-E960-4455-9716-0F06B986CAB4}" srcOrd="1" destOrd="0" parTransId="{AE6CD971-D854-40D0-A0AF-7C134179F4FF}" sibTransId="{F5C3EB77-716C-4586-BDEB-A79C2687A05F}"/>
    <dgm:cxn modelId="{9E83076E-EFE2-447E-A224-F2BEDCD4F641}" type="presParOf" srcId="{F042CAA4-1849-4412-9387-2ACF0A65292D}" destId="{84DF5770-BB9F-4ADA-9927-4AF853AEAFED}" srcOrd="0" destOrd="0" presId="urn:microsoft.com/office/officeart/2018/5/layout/IconLeafLabelList"/>
    <dgm:cxn modelId="{D3E5D584-E92A-4D78-9F66-33223D117A03}" type="presParOf" srcId="{84DF5770-BB9F-4ADA-9927-4AF853AEAFED}" destId="{6B176EB4-6BDB-49C8-AE99-A583CBF98357}" srcOrd="0" destOrd="0" presId="urn:microsoft.com/office/officeart/2018/5/layout/IconLeafLabelList"/>
    <dgm:cxn modelId="{B4DF188B-EAE9-4479-91EE-2B55B9BA39A5}" type="presParOf" srcId="{84DF5770-BB9F-4ADA-9927-4AF853AEAFED}" destId="{90E609F6-EAED-4015-8D0F-FA9D46F254BF}" srcOrd="1" destOrd="0" presId="urn:microsoft.com/office/officeart/2018/5/layout/IconLeafLabelList"/>
    <dgm:cxn modelId="{B60DC1FB-1E26-4899-A66C-49F2CBC0C335}" type="presParOf" srcId="{84DF5770-BB9F-4ADA-9927-4AF853AEAFED}" destId="{0A3417C6-1F35-40D9-B725-F4DA52D63DC6}" srcOrd="2" destOrd="0" presId="urn:microsoft.com/office/officeart/2018/5/layout/IconLeafLabelList"/>
    <dgm:cxn modelId="{10321AD4-7A7A-428A-8691-1378F2C2F34D}" type="presParOf" srcId="{84DF5770-BB9F-4ADA-9927-4AF853AEAFED}" destId="{177053F2-D4DB-44A6-AA9E-6E55C2FEFD45}" srcOrd="3" destOrd="0" presId="urn:microsoft.com/office/officeart/2018/5/layout/IconLeafLabelList"/>
    <dgm:cxn modelId="{ECAEDF20-1C04-45A6-ABB4-91EDB9A78F55}" type="presParOf" srcId="{F042CAA4-1849-4412-9387-2ACF0A65292D}" destId="{FCCD22D1-EC2A-42AA-AF11-58B0D37BAC0E}" srcOrd="1" destOrd="0" presId="urn:microsoft.com/office/officeart/2018/5/layout/IconLeafLabelList"/>
    <dgm:cxn modelId="{F331286D-4547-4036-A422-410C191D5122}" type="presParOf" srcId="{F042CAA4-1849-4412-9387-2ACF0A65292D}" destId="{E27E1AA2-B344-4779-88CD-562DAFFFF7F5}" srcOrd="2" destOrd="0" presId="urn:microsoft.com/office/officeart/2018/5/layout/IconLeafLabelList"/>
    <dgm:cxn modelId="{948C59A3-BAC1-4764-8AD4-6582DF6E6EAF}" type="presParOf" srcId="{E27E1AA2-B344-4779-88CD-562DAFFFF7F5}" destId="{4206BB17-FC2D-469D-8038-1BF61986602B}" srcOrd="0" destOrd="0" presId="urn:microsoft.com/office/officeart/2018/5/layout/IconLeafLabelList"/>
    <dgm:cxn modelId="{7E2862BA-4288-4CBC-BDB4-9E1B1171E415}" type="presParOf" srcId="{E27E1AA2-B344-4779-88CD-562DAFFFF7F5}" destId="{C37F417F-EDCB-43E8-8264-E79602A74EAF}" srcOrd="1" destOrd="0" presId="urn:microsoft.com/office/officeart/2018/5/layout/IconLeafLabelList"/>
    <dgm:cxn modelId="{EDE53DCB-34C0-436A-8AE8-537282CAB54E}" type="presParOf" srcId="{E27E1AA2-B344-4779-88CD-562DAFFFF7F5}" destId="{CB2B99BC-4C81-4C9C-8755-A39842C4DE25}" srcOrd="2" destOrd="0" presId="urn:microsoft.com/office/officeart/2018/5/layout/IconLeafLabelList"/>
    <dgm:cxn modelId="{CFF62386-D43E-42F1-BC5A-50D3E24ABF52}" type="presParOf" srcId="{E27E1AA2-B344-4779-88CD-562DAFFFF7F5}" destId="{78F07E5C-DF09-433A-8F6E-B0D05B478ECC}" srcOrd="3" destOrd="0" presId="urn:microsoft.com/office/officeart/2018/5/layout/IconLeafLabelList"/>
    <dgm:cxn modelId="{E568A9C8-1818-4570-BF5D-2DC240122E1A}" type="presParOf" srcId="{F042CAA4-1849-4412-9387-2ACF0A65292D}" destId="{7E0E8AA5-0EA4-4AC7-AE30-3B5A4E6AA2CF}" srcOrd="3" destOrd="0" presId="urn:microsoft.com/office/officeart/2018/5/layout/IconLeafLabelList"/>
    <dgm:cxn modelId="{8AE671D7-DB8C-4EC4-8D26-8553637B7572}" type="presParOf" srcId="{F042CAA4-1849-4412-9387-2ACF0A65292D}" destId="{7AFC751E-A012-42C7-AA20-8499E361913D}" srcOrd="4" destOrd="0" presId="urn:microsoft.com/office/officeart/2018/5/layout/IconLeafLabelList"/>
    <dgm:cxn modelId="{89894345-8147-48FC-AF2F-8424E8FA7DB6}" type="presParOf" srcId="{7AFC751E-A012-42C7-AA20-8499E361913D}" destId="{29FF90D1-47A6-4E97-984F-866C19927CA3}" srcOrd="0" destOrd="0" presId="urn:microsoft.com/office/officeart/2018/5/layout/IconLeafLabelList"/>
    <dgm:cxn modelId="{10EFD0DE-C776-4661-9F36-D241D3D517B0}" type="presParOf" srcId="{7AFC751E-A012-42C7-AA20-8499E361913D}" destId="{43AF6900-30DC-459E-9C1C-02FC9E3A3BE2}" srcOrd="1" destOrd="0" presId="urn:microsoft.com/office/officeart/2018/5/layout/IconLeafLabelList"/>
    <dgm:cxn modelId="{D1D980B3-E4B9-4AC9-822E-23D3F65C51EE}" type="presParOf" srcId="{7AFC751E-A012-42C7-AA20-8499E361913D}" destId="{DBDDFC46-EA06-4564-B7B7-E0A6DE3F6673}" srcOrd="2" destOrd="0" presId="urn:microsoft.com/office/officeart/2018/5/layout/IconLeafLabelList"/>
    <dgm:cxn modelId="{08775AEE-2CE2-4345-882B-5C1E1368EE24}" type="presParOf" srcId="{7AFC751E-A012-42C7-AA20-8499E361913D}" destId="{2ECC4B49-37E5-4653-B8F6-98CA62B97826}" srcOrd="3" destOrd="0" presId="urn:microsoft.com/office/officeart/2018/5/layout/IconLeafLabelList"/>
    <dgm:cxn modelId="{8721972E-7261-4D2B-B968-DC1D2E17DF66}" type="presParOf" srcId="{F042CAA4-1849-4412-9387-2ACF0A65292D}" destId="{C08D45E3-CB3B-41B2-A386-572138077714}" srcOrd="5" destOrd="0" presId="urn:microsoft.com/office/officeart/2018/5/layout/IconLeafLabelList"/>
    <dgm:cxn modelId="{B43176B6-A7FE-4725-849F-DDB8EE021FEB}" type="presParOf" srcId="{F042CAA4-1849-4412-9387-2ACF0A65292D}" destId="{FEB6DD30-0494-4635-9DBA-32EF2A7AAFC1}" srcOrd="6" destOrd="0" presId="urn:microsoft.com/office/officeart/2018/5/layout/IconLeafLabelList"/>
    <dgm:cxn modelId="{37254189-496F-400E-A072-50143D46009D}" type="presParOf" srcId="{FEB6DD30-0494-4635-9DBA-32EF2A7AAFC1}" destId="{7ED259C2-CFD0-45E0-8DC5-166CE19A3A3C}" srcOrd="0" destOrd="0" presId="urn:microsoft.com/office/officeart/2018/5/layout/IconLeafLabelList"/>
    <dgm:cxn modelId="{36A6EE7E-C2B2-4C88-9AA8-926A9864FC72}" type="presParOf" srcId="{FEB6DD30-0494-4635-9DBA-32EF2A7AAFC1}" destId="{3C2B7E28-1982-4B0C-AC6C-D5D060625E55}" srcOrd="1" destOrd="0" presId="urn:microsoft.com/office/officeart/2018/5/layout/IconLeafLabelList"/>
    <dgm:cxn modelId="{0110417F-DF1C-47AD-B7A2-4E556606BB7A}" type="presParOf" srcId="{FEB6DD30-0494-4635-9DBA-32EF2A7AAFC1}" destId="{25FAEBFF-F0CF-4C6C-88B3-B053E7A60C7B}" srcOrd="2" destOrd="0" presId="urn:microsoft.com/office/officeart/2018/5/layout/IconLeafLabelList"/>
    <dgm:cxn modelId="{AB955A15-3B8E-49F7-B7D1-DE20542E5142}" type="presParOf" srcId="{FEB6DD30-0494-4635-9DBA-32EF2A7AAFC1}" destId="{62997FCE-8672-41F2-9750-8BD4F40EC83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76EB4-6BDB-49C8-AE99-A583CBF98357}">
      <dsp:nvSpPr>
        <dsp:cNvPr id="0" name=""/>
        <dsp:cNvSpPr/>
      </dsp:nvSpPr>
      <dsp:spPr>
        <a:xfrm>
          <a:off x="831537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609F6-EAED-4015-8D0F-FA9D46F254BF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53F2-D4DB-44A6-AA9E-6E55C2FEFD45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an application that will be easy to compare prices.</a:t>
          </a:r>
        </a:p>
      </dsp:txBody>
      <dsp:txXfrm>
        <a:off x="429408" y="2273800"/>
        <a:ext cx="2062195" cy="720000"/>
      </dsp:txXfrm>
    </dsp:sp>
    <dsp:sp modelId="{4206BB17-FC2D-469D-8038-1BF61986602B}">
      <dsp:nvSpPr>
        <dsp:cNvPr id="0" name=""/>
        <dsp:cNvSpPr/>
      </dsp:nvSpPr>
      <dsp:spPr>
        <a:xfrm>
          <a:off x="325461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F417F-EDCB-43E8-8264-E79602A74EAF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07E5C-DF09-433A-8F6E-B0D05B478ECC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application that will be easy to compare shipping fee.</a:t>
          </a:r>
        </a:p>
      </dsp:txBody>
      <dsp:txXfrm>
        <a:off x="2852488" y="2273800"/>
        <a:ext cx="2062195" cy="720000"/>
      </dsp:txXfrm>
    </dsp:sp>
    <dsp:sp modelId="{29FF90D1-47A6-4E97-984F-866C19927CA3}">
      <dsp:nvSpPr>
        <dsp:cNvPr id="0" name=""/>
        <dsp:cNvSpPr/>
      </dsp:nvSpPr>
      <dsp:spPr>
        <a:xfrm>
          <a:off x="567769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F6900-30DC-459E-9C1C-02FC9E3A3BE2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C4B49-37E5-4653-B8F6-98CA62B97826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application that will be easy to compare the online stores ratings and reviews.</a:t>
          </a:r>
        </a:p>
      </dsp:txBody>
      <dsp:txXfrm>
        <a:off x="5275568" y="2273800"/>
        <a:ext cx="2062195" cy="720000"/>
      </dsp:txXfrm>
    </dsp:sp>
    <dsp:sp modelId="{7ED259C2-CFD0-45E0-8DC5-166CE19A3A3C}">
      <dsp:nvSpPr>
        <dsp:cNvPr id="0" name=""/>
        <dsp:cNvSpPr/>
      </dsp:nvSpPr>
      <dsp:spPr>
        <a:xfrm>
          <a:off x="8100775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B7E28-1982-4B0C-AC6C-D5D060625E55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97FCE-8672-41F2-9750-8BD4F40EC837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 way to use vouchers as an option to save money.</a:t>
          </a:r>
        </a:p>
      </dsp:txBody>
      <dsp:txXfrm>
        <a:off x="7698647" y="2273800"/>
        <a:ext cx="2062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F5BE-FA92-45AF-9E30-7B74C1ADF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D5382-80F1-4007-BA6E-8013B7E7A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1697A-1C0B-43FF-B56C-A7114059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7D9F-D5A1-4658-B31C-E055355A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AF45-A85E-422C-BD44-4AF7E7A8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6605-1AAD-47B4-9DA9-32444E16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31AD3-3818-4317-8A3D-C48F9BBB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31AA5-C5AE-4A68-A6E6-BCE06588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AE86-7EBF-472F-BBA1-A2D64D19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8B7C-9C6F-4507-94D0-8A143514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96637-BB2A-4593-8A6D-AB32D5DE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C9373-E40A-4E47-84B4-DDBB45A06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39D7-E780-410C-9F2E-BE11CC63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5A80-DB96-4DA2-9140-DBCEF95A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6AFE7-DB7E-43E5-98BC-8F90C8D6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A25F-AD5E-4E31-9FB2-47DB2B8D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E49D-2481-4FB9-9A39-E6383715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488FF-15ED-494F-9254-06C0B4BF0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F2E8A-9E02-485A-9EC2-FAEB5B31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41A5-1D47-4744-90D1-973CFCA1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BB2-0E39-4F28-B997-B2B12E34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F4454-0A2B-4FFB-A26B-2381CBC06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1719-E4A6-4FE2-91A3-9DFD7D5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C7CA-F2D5-4473-9FE9-076D35E9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82FE-1F35-4F76-ABEE-1BB1635F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8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DBDF-660B-488E-9CA0-7498BC3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69F6-1045-4378-B696-18F2DC2DE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C7EB9-D30D-409A-BEAD-78113A80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F960-1995-461A-AB56-65D9A732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40EA2-3D88-4EC6-A61C-FBBFC181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A1DE4-4093-48D5-A8B3-C3C2CF6C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4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8762-CD51-4B51-AA3C-B21FF9F6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0D65A-4456-4E55-B46F-BD0D2C3E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462ED-3C61-41B9-8AEF-E0B74857A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51F19-E452-431C-8B98-5A9FA88EB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B1DB4-8AC1-4E24-BA3A-16F6BD678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359EC-D046-4203-8245-4D96011F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4D98C-C01E-4478-80BB-109422D4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47608-72B4-4BDD-B77A-609B8D8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E3E1-656C-48A7-BFDE-F5F5973C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64DD2-729F-46BB-B83A-02A389D3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8CEF3-172E-4334-A401-EE1B4ECC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E6423-F16A-464A-93D3-E4D12AF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0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6B67F-25C9-42B4-B501-45FFE14E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D0D05-A132-4B7D-A398-9D9FE01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63349-995E-4E82-9D3D-B5A5C21A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5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26AD-1620-4945-AFD2-DAE068B3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9836-DEC9-4164-A8A8-AE53C543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2AE91-639A-48B3-8C69-CB0890A4F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3DF4D-92B4-44AB-84FD-385043AE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4C29C-9466-416D-ADD1-63B4D4EE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99CF9-8ACC-4F37-B98C-D0A5EEF1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4BFB-971B-4912-B548-C0BDD273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1826C-FD6B-46D2-AB52-A1B5BB4FF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B8EAB-3BF4-4684-9A5C-FD0895FF9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3C5CA-F638-4DB4-8866-848BB013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184FC-9454-4FAF-9D68-039125F0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72C94-3419-4AD3-A73C-3D9C3383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771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5078C-124A-42AC-A5E0-E29B750A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E09ED-09CA-4109-8DD7-FD0DE818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27AC-9EB4-4D9A-978F-4D9E71A08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5071-E952-4082-9A4F-F5D9F5DC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CB8B-B242-439C-B794-691B5C554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8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8E1C-0447-4BFE-BB01-B64CAC5A7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en-US"/>
              <a:t>Being in the shoes of an online buyer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D1109-FA72-4E8D-BEC7-B774ADC7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en-PH" b="1" dirty="0">
                <a:latin typeface="Product Sans" panose="020B0503030502040203" pitchFamily="34" charset="0"/>
              </a:rPr>
              <a:t>Pedro, </a:t>
            </a:r>
            <a:r>
              <a:rPr lang="en-PH" dirty="0">
                <a:latin typeface="Product Sans" panose="020B0503030502040203" pitchFamily="34" charset="0"/>
              </a:rPr>
              <a:t>Felix Andrei IV</a:t>
            </a:r>
            <a:endParaRPr lang="en-PH" b="1" dirty="0">
              <a:latin typeface="Product Sans" panose="020B0503030502040203" pitchFamily="34" charset="0"/>
            </a:endParaRPr>
          </a:p>
          <a:p>
            <a:r>
              <a:rPr lang="en-PH" b="1" dirty="0">
                <a:latin typeface="Product Sans" panose="020B0503030502040203" pitchFamily="34" charset="0"/>
              </a:rPr>
              <a:t>Teodoro, </a:t>
            </a:r>
            <a:r>
              <a:rPr lang="en-PH" dirty="0">
                <a:latin typeface="Product Sans" panose="020B0503030502040203" pitchFamily="34" charset="0"/>
              </a:rPr>
              <a:t>Emily Grace</a:t>
            </a:r>
            <a:endParaRPr lang="en-PH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Image result for cart icon">
            <a:extLst>
              <a:ext uri="{FF2B5EF4-FFF2-40B4-BE49-F238E27FC236}">
                <a16:creationId xmlns:a16="http://schemas.microsoft.com/office/drawing/2014/main" id="{3F4409E1-D308-4AD3-ADBF-635FDA3F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500" y="1344157"/>
            <a:ext cx="4169664" cy="41696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8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F5FD9F9-5C9F-4B3B-8AF2-477D5B79F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10467" y="643467"/>
            <a:ext cx="5571066" cy="55710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86B613-6355-4D78-BC59-34028791A35A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5BC6F2-31B0-415F-910E-61B165BA6556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160A7726-1DE3-4B39-888C-4307A3E16904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1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684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4272860-DEEE-4678-B62F-EA7DD04DE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10467" y="643467"/>
            <a:ext cx="5571066" cy="55710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B3DED-20F9-4D5A-A1D3-253B221E60A6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1A7C03-E3BC-47B3-BC5C-20F4512233B7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F47851-5072-4A9D-AAC3-6D5986A6267F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2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64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BD1617-6361-415E-B431-2FC45F4B8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16"/>
          <a:stretch/>
        </p:blipFill>
        <p:spPr>
          <a:xfrm>
            <a:off x="2409465" y="705247"/>
            <a:ext cx="7373070" cy="5447506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BEC40-6818-481E-9512-CF9DF4459D9E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E8D7DE-2009-4B0E-920E-6EE775626D7E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FA1E931-A58A-453F-B764-DD1FB7559AC0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3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2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8819A3-ECD5-4561-8643-609EF3F8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328762" y="1586314"/>
            <a:ext cx="7585004" cy="368536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FCFFE8-8ABD-499D-94D1-C46B4105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53760" y="1586315"/>
            <a:ext cx="7585001" cy="3685368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4FB308-7F14-4202-9EAF-AC7087C0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87201" y="1610402"/>
            <a:ext cx="7678702" cy="37308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99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AF24BD0-8793-4039-8A23-CB19D994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416445" y="1044022"/>
            <a:ext cx="7974613" cy="38746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  <p:pic>
        <p:nvPicPr>
          <p:cNvPr id="14" name="Picture 1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81124F6-8DC7-4FED-ADA4-E9DBA4E8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12811" y="1342735"/>
            <a:ext cx="8587648" cy="41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8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1B4E439-4716-4772-B7FB-C58CD75F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970606" y="1260846"/>
            <a:ext cx="8924729" cy="43363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5C1D8A-288F-4B50-82FC-31F8CD70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2044" y="1443721"/>
            <a:ext cx="8924728" cy="43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68BB95-1222-4E01-A6F5-517302209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599" y="605318"/>
            <a:ext cx="4476596" cy="4476596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FFF3F5-E6DA-4BCA-A2F2-57D38D6E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48" y="574799"/>
            <a:ext cx="4620903" cy="46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747FFFA-7618-418F-AC6C-6C968D449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01" y="1027583"/>
            <a:ext cx="3585451" cy="3585451"/>
          </a:xfr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E6EEE22-D7F5-4BBB-AB90-743D70D5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51" y="1027583"/>
            <a:ext cx="3675919" cy="36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picture containing toiletry&#10;&#10;Description automatically generated">
            <a:extLst>
              <a:ext uri="{FF2B5EF4-FFF2-40B4-BE49-F238E27FC236}">
                <a16:creationId xmlns:a16="http://schemas.microsoft.com/office/drawing/2014/main" id="{829A2F12-A4E8-4C8B-AF6D-74D27EE7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47" y="47377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5414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Jaques</a:t>
            </a:r>
            <a:r>
              <a:rPr lang="en-US" dirty="0"/>
              <a:t> Earnest Philip Ramos– APC Student</a:t>
            </a:r>
          </a:p>
          <a:p>
            <a:r>
              <a:rPr lang="en-US" dirty="0"/>
              <a:t>Needs a filter to arrange it by price, shop, or star rating/reviews.</a:t>
            </a:r>
          </a:p>
          <a:p>
            <a:r>
              <a:rPr lang="en-US" dirty="0"/>
              <a:t>Interface Is not confusing and straightforward, very easy to use.</a:t>
            </a:r>
          </a:p>
        </p:txBody>
      </p:sp>
    </p:spTree>
    <p:extLst>
      <p:ext uri="{BB962C8B-B14F-4D97-AF65-F5344CB8AC3E}">
        <p14:creationId xmlns:p14="http://schemas.microsoft.com/office/powerpoint/2010/main" val="411659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A82459C4-5E19-481F-BCA9-99B54B95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702" y="773790"/>
            <a:ext cx="645171" cy="6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5" name="Right Triangle 194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 descr="Image result for olx logo">
            <a:extLst>
              <a:ext uri="{FF2B5EF4-FFF2-40B4-BE49-F238E27FC236}">
                <a16:creationId xmlns:a16="http://schemas.microsoft.com/office/drawing/2014/main" id="{4917BA03-E15A-43B1-9656-A8889D3D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8342" y="899278"/>
            <a:ext cx="1644158" cy="16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opee logo">
            <a:extLst>
              <a:ext uri="{FF2B5EF4-FFF2-40B4-BE49-F238E27FC236}">
                <a16:creationId xmlns:a16="http://schemas.microsoft.com/office/drawing/2014/main" id="{C2288DB9-6F3D-4CBD-899E-3348293E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283" y="3522714"/>
            <a:ext cx="2036959" cy="203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Image result for carousell logo">
            <a:extLst>
              <a:ext uri="{FF2B5EF4-FFF2-40B4-BE49-F238E27FC236}">
                <a16:creationId xmlns:a16="http://schemas.microsoft.com/office/drawing/2014/main" id="{9160CE91-FF1B-4DB5-9B76-8582A7DC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959" y="2970489"/>
            <a:ext cx="2290882" cy="227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Image result for lazada logo">
            <a:extLst>
              <a:ext uri="{FF2B5EF4-FFF2-40B4-BE49-F238E27FC236}">
                <a16:creationId xmlns:a16="http://schemas.microsoft.com/office/drawing/2014/main" id="{B9C60D42-99B8-46BB-8DBD-68F870E0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8151" y="1834266"/>
            <a:ext cx="3181990" cy="31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0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Kean Coria – APC Student</a:t>
            </a:r>
          </a:p>
          <a:p>
            <a:r>
              <a:rPr lang="en-US" dirty="0"/>
              <a:t>Search items and search vouchers are in the links or buttons (one search bar)</a:t>
            </a:r>
          </a:p>
          <a:p>
            <a:r>
              <a:rPr lang="en-US" dirty="0"/>
              <a:t>Voucher options should be integrated to the store gallery</a:t>
            </a:r>
          </a:p>
        </p:txBody>
      </p:sp>
    </p:spTree>
    <p:extLst>
      <p:ext uri="{BB962C8B-B14F-4D97-AF65-F5344CB8AC3E}">
        <p14:creationId xmlns:p14="http://schemas.microsoft.com/office/powerpoint/2010/main" val="244760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A209-EAD7-4897-966F-FFF3BDD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910C-8848-4D8C-AE3F-D2CED3247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C476948-6FBB-4234-9638-EA136D99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9" y="411268"/>
            <a:ext cx="3361116" cy="4481488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6F80939-DAE9-4942-B73A-7A65DB44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89" y="411267"/>
            <a:ext cx="3361117" cy="4481489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5CE3AEC-EF54-4107-A59E-658CEEFC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24" y="411267"/>
            <a:ext cx="3361117" cy="44814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798982" y="4892758"/>
            <a:ext cx="4893251" cy="1553976"/>
            <a:chOff x="0" y="401472"/>
            <a:chExt cx="6513603" cy="20685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Final Paper Prototype</a:t>
              </a:r>
              <a:endParaRPr lang="en-US" sz="44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D4DB8C-E4E0-4BC9-9107-F235AF998F8D}"/>
              </a:ext>
            </a:extLst>
          </p:cNvPr>
          <p:cNvGrpSpPr/>
          <p:nvPr/>
        </p:nvGrpSpPr>
        <p:grpSpPr>
          <a:xfrm>
            <a:off x="6096000" y="5530789"/>
            <a:ext cx="2339667" cy="439494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EA20916-044D-4C81-8E1F-5054F7E84068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0AC68530-6555-49B8-B687-BDC83008CD7B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Search Item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86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A209-EAD7-4897-966F-FFF3BDD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6F1F1B6-C5A4-4583-BDDC-32A876179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67" y="541419"/>
            <a:ext cx="3263503" cy="43513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798982" y="4892758"/>
            <a:ext cx="4893251" cy="1553976"/>
            <a:chOff x="0" y="401472"/>
            <a:chExt cx="6513603" cy="20685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Final Paper Prototype</a:t>
              </a:r>
              <a:endParaRPr lang="en-US" sz="4400" kern="1200" dirty="0"/>
            </a:p>
          </p:txBody>
        </p:sp>
      </p:grp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DFBE584-397D-450F-A345-A0B77061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181" y="541419"/>
            <a:ext cx="3285477" cy="4380636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601E76A-8AC2-49B7-897E-6257131B3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23" y="541419"/>
            <a:ext cx="3263504" cy="43513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638CA2-295E-4430-A5E6-C3B2D38C9613}"/>
              </a:ext>
            </a:extLst>
          </p:cNvPr>
          <p:cNvGrpSpPr/>
          <p:nvPr/>
        </p:nvGrpSpPr>
        <p:grpSpPr>
          <a:xfrm>
            <a:off x="6096000" y="5530789"/>
            <a:ext cx="2339667" cy="439494"/>
            <a:chOff x="0" y="401472"/>
            <a:chExt cx="6513603" cy="206856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CBC22C5-CB41-4672-8C40-B7A7ACE4107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8E30D41B-98BF-49ED-8AD2-C2466D1990D8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Search Item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2373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A209-EAD7-4897-966F-FFF3BDD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8EEEA8C-8EEC-498B-9FAD-6BEAD2F85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349" y="481520"/>
            <a:ext cx="3263503" cy="43513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798982" y="4892758"/>
            <a:ext cx="4893251" cy="1553976"/>
            <a:chOff x="0" y="401472"/>
            <a:chExt cx="6513603" cy="20685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Final Paper Prototype</a:t>
              </a:r>
              <a:endParaRPr lang="en-US" sz="4400" kern="1200" dirty="0"/>
            </a:p>
          </p:txBody>
        </p:sp>
      </p:grpSp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F1E6FE4-A342-40BE-A631-DB3B60AC2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35390" y="1025437"/>
            <a:ext cx="4351340" cy="3263505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BEF6CC-6D2C-429A-86E6-5A29DD0A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82" y="481520"/>
            <a:ext cx="3263503" cy="43513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B1A4F5-CB9E-4769-9193-22DEB1531576}"/>
              </a:ext>
            </a:extLst>
          </p:cNvPr>
          <p:cNvGrpSpPr/>
          <p:nvPr/>
        </p:nvGrpSpPr>
        <p:grpSpPr>
          <a:xfrm>
            <a:off x="6096000" y="5530789"/>
            <a:ext cx="2339667" cy="439494"/>
            <a:chOff x="0" y="401472"/>
            <a:chExt cx="6513603" cy="206856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391BB3A-CC77-4283-B0FB-6666AE18760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C64A8F13-086F-4B65-8827-20FC5422F2D8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Search Item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33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A209-EAD7-4897-966F-FFF3BDD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9B744E-DBCB-442C-8E99-5CCE605BA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3920" y="735985"/>
            <a:ext cx="3044159" cy="4058879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798982" y="4892758"/>
            <a:ext cx="4893251" cy="1553976"/>
            <a:chOff x="0" y="401472"/>
            <a:chExt cx="6513603" cy="20685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Final Paper Prototype</a:t>
              </a:r>
              <a:endParaRPr lang="en-US" sz="44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1A38BB-3512-4578-AF99-C94C9A4046EC}"/>
              </a:ext>
            </a:extLst>
          </p:cNvPr>
          <p:cNvGrpSpPr/>
          <p:nvPr/>
        </p:nvGrpSpPr>
        <p:grpSpPr>
          <a:xfrm>
            <a:off x="6096000" y="5397623"/>
            <a:ext cx="2808303" cy="572660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6C80E5-DC84-4CDD-A58B-429E72B1C2A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02391209-75E6-438B-9409-DE9D6E5E301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Search Voucher</a:t>
              </a:r>
              <a:endParaRPr lang="en-US" sz="2800" kern="1200" dirty="0"/>
            </a:p>
          </p:txBody>
        </p:sp>
      </p:grpSp>
      <p:pic>
        <p:nvPicPr>
          <p:cNvPr id="16" name="Picture 1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26221FD-3684-4237-B978-85247E16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66" y="735985"/>
            <a:ext cx="3060686" cy="4080914"/>
          </a:xfrm>
          <a:prstGeom prst="rect">
            <a:avLst/>
          </a:prstGeom>
        </p:spPr>
      </p:pic>
      <p:pic>
        <p:nvPicPr>
          <p:cNvPr id="18" name="Picture 1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E05C917-11F0-48E6-9A46-23AB4C717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1" y="758022"/>
            <a:ext cx="3044158" cy="40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1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A209-EAD7-4897-966F-FFF3BDDA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2F06DF4-EC8D-43A9-8C83-30C2E9B5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55" y="465561"/>
            <a:ext cx="3263503" cy="4351338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798982" y="4892758"/>
            <a:ext cx="4893251" cy="1553976"/>
            <a:chOff x="0" y="401472"/>
            <a:chExt cx="6513603" cy="20685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Final Paper Prototype</a:t>
              </a:r>
              <a:endParaRPr lang="en-US" sz="44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371425-D3CF-4222-8549-FB7032E35FC4}"/>
              </a:ext>
            </a:extLst>
          </p:cNvPr>
          <p:cNvGrpSpPr/>
          <p:nvPr/>
        </p:nvGrpSpPr>
        <p:grpSpPr>
          <a:xfrm>
            <a:off x="6096000" y="5397623"/>
            <a:ext cx="2808303" cy="572660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9E5DDA6-A4CC-4C4E-B677-4E7EE467EFC5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60C9450-D582-40D5-886C-C84BF0A5CDF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Search Voucher</a:t>
              </a:r>
              <a:endParaRPr lang="en-US" sz="2800" kern="1200" dirty="0"/>
            </a:p>
          </p:txBody>
        </p:sp>
      </p:grp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E4F87C-6375-4C8A-B384-B11737FE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9" y="47324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2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Kean Coria – APC Student</a:t>
            </a:r>
          </a:p>
          <a:p>
            <a:r>
              <a:rPr lang="en-US" dirty="0"/>
              <a:t>Much Improved! Better Interface.</a:t>
            </a:r>
          </a:p>
        </p:txBody>
      </p:sp>
    </p:spTree>
    <p:extLst>
      <p:ext uri="{BB962C8B-B14F-4D97-AF65-F5344CB8AC3E}">
        <p14:creationId xmlns:p14="http://schemas.microsoft.com/office/powerpoint/2010/main" val="306718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Jaques</a:t>
            </a:r>
            <a:r>
              <a:rPr lang="en-US" dirty="0"/>
              <a:t> Earnest Philip Ramos– APC Student</a:t>
            </a:r>
          </a:p>
          <a:p>
            <a:r>
              <a:rPr lang="en-US" dirty="0"/>
              <a:t>The interface became smoother and easier to understand.</a:t>
            </a:r>
          </a:p>
          <a:p>
            <a:r>
              <a:rPr lang="en-US" dirty="0"/>
              <a:t>Added more filter options.</a:t>
            </a:r>
          </a:p>
          <a:p>
            <a:r>
              <a:rPr lang="en-US" dirty="0"/>
              <a:t>There is a working back button.</a:t>
            </a:r>
          </a:p>
        </p:txBody>
      </p:sp>
    </p:spTree>
    <p:extLst>
      <p:ext uri="{BB962C8B-B14F-4D97-AF65-F5344CB8AC3E}">
        <p14:creationId xmlns:p14="http://schemas.microsoft.com/office/powerpoint/2010/main" val="106911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6CCF2-CD62-4242-AB64-4207DAE2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9710"/>
            <a:ext cx="3278292" cy="2352174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E631BFC-0A5A-4003-B8C1-20FA45168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r="5" b="5"/>
          <a:stretch/>
        </p:blipFill>
        <p:spPr bwMode="auto">
          <a:xfrm>
            <a:off x="4243493" y="1303736"/>
            <a:ext cx="3743538" cy="42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D8D320DC-8351-4920-95D7-835F45429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8616317" y="643466"/>
            <a:ext cx="262466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8D751-6D28-4939-94CE-92F23829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85925"/>
            <a:ext cx="3278292" cy="2032541"/>
          </a:xfrm>
          <a:prstGeom prst="rect">
            <a:avLst/>
          </a:prstGeom>
        </p:spPr>
      </p:pic>
      <p:pic>
        <p:nvPicPr>
          <p:cNvPr id="3080" name="Picture 8" descr="Image result for instagram logo">
            <a:extLst>
              <a:ext uri="{FF2B5EF4-FFF2-40B4-BE49-F238E27FC236}">
                <a16:creationId xmlns:a16="http://schemas.microsoft.com/office/drawing/2014/main" id="{8DBAEDBD-6DCB-4864-868B-D2F785125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r="5097" b="-5"/>
          <a:stretch/>
        </p:blipFill>
        <p:spPr bwMode="auto">
          <a:xfrm>
            <a:off x="8758501" y="3589863"/>
            <a:ext cx="23402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4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C894-51BD-4EE0-9429-3FCD7175A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5" y="3853690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items isn’t the same as the picture shown in the online shop. </a:t>
            </a:r>
          </a:p>
          <a:p>
            <a:pPr marL="0" indent="0" algn="ctr">
              <a:buNone/>
            </a:pPr>
            <a:endParaRPr lang="en-PH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D93C-C23A-4F60-98FA-E65A4F4034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0125" y="1556292"/>
            <a:ext cx="10515600" cy="21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92CB3-566D-495B-B148-5542424B3D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8894" y="1727232"/>
            <a:ext cx="5487106" cy="3616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42C2D-84D1-43AE-9CCE-18D5364136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5555" y="1802005"/>
            <a:ext cx="5322570" cy="34673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4D951D-7782-4FD4-845C-F88CFCA6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5683064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buyer would like an app that would help compare prices.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16559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CC122-D0CD-43F0-A20A-6C5AE1AFD2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475" y="1589866"/>
            <a:ext cx="6877050" cy="41962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3AFE75-CAC2-455C-A7B9-0E00FCAC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5892445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items isn’t the same as the picture shown in the online shop. </a:t>
            </a:r>
          </a:p>
          <a:p>
            <a:pPr marL="0" indent="0" algn="ctr">
              <a:buNone/>
            </a:pP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19654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641D1-D3B1-41E1-87EC-38FAF0C2B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2070" y="1423590"/>
            <a:ext cx="2887980" cy="42006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7BC920-25E7-4264-ACB6-E61E7AFCF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CECA5-6300-4D30-B422-B4DC41A9C5A7}"/>
              </a:ext>
            </a:extLst>
          </p:cNvPr>
          <p:cNvSpPr txBox="1">
            <a:spLocks/>
          </p:cNvSpPr>
          <p:nvPr/>
        </p:nvSpPr>
        <p:spPr>
          <a:xfrm>
            <a:off x="1362075" y="5892445"/>
            <a:ext cx="9334500" cy="87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The reviews on the online shop is forged. 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8331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92F6-F45F-4559-9F9A-875B2B3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Identification Needs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4EF3CC-373F-4571-98F3-51EC6D2932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6698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312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7F79-3686-40B2-8B76-7CA8B19D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 of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2F213-08E7-4199-8AD1-9B091A4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B96F02-C14C-43C6-809B-C2E25F03BD0C}"/>
              </a:ext>
            </a:extLst>
          </p:cNvPr>
          <p:cNvGrpSpPr/>
          <p:nvPr/>
        </p:nvGrpSpPr>
        <p:grpSpPr>
          <a:xfrm>
            <a:off x="5133156" y="483985"/>
            <a:ext cx="6513603" cy="1869660"/>
            <a:chOff x="0" y="22217"/>
            <a:chExt cx="6513603" cy="186966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0836F4F-4130-4898-97A4-05F785278FB3}"/>
                </a:ext>
              </a:extLst>
            </p:cNvPr>
            <p:cNvSpPr/>
            <p:nvPr/>
          </p:nvSpPr>
          <p:spPr>
            <a:xfrm>
              <a:off x="0" y="22217"/>
              <a:ext cx="6513603" cy="18696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7BD96783-A8BD-4667-862E-D8F83D6EB2C6}"/>
                </a:ext>
              </a:extLst>
            </p:cNvPr>
            <p:cNvSpPr txBox="1"/>
            <p:nvPr/>
          </p:nvSpPr>
          <p:spPr>
            <a:xfrm>
              <a:off x="91269" y="113486"/>
              <a:ext cx="6331065" cy="1687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179070" rIns="179070" bIns="179070" numCol="1" spcCol="1270" anchor="ctr" anchorCtr="0">
              <a:noAutofit/>
            </a:bodyPr>
            <a:lstStyle/>
            <a:p>
              <a:pPr lvl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/>
                <a:t>With vouchers, you can effectively save more money.</a:t>
              </a:r>
              <a:endParaRPr lang="en-US" sz="47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845C09-E796-4801-A465-9269F34553C6}"/>
              </a:ext>
            </a:extLst>
          </p:cNvPr>
          <p:cNvGrpSpPr/>
          <p:nvPr/>
        </p:nvGrpSpPr>
        <p:grpSpPr>
          <a:xfrm>
            <a:off x="5133154" y="2545210"/>
            <a:ext cx="6513603" cy="1743534"/>
            <a:chOff x="-1" y="76949"/>
            <a:chExt cx="6513603" cy="18696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B357640-A026-4CBD-A333-003E41D0AD8F}"/>
                </a:ext>
              </a:extLst>
            </p:cNvPr>
            <p:cNvSpPr/>
            <p:nvPr/>
          </p:nvSpPr>
          <p:spPr>
            <a:xfrm>
              <a:off x="-1" y="76949"/>
              <a:ext cx="6513603" cy="18696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CF80F900-F772-48A1-A8D2-D91E655E7A87}"/>
                </a:ext>
              </a:extLst>
            </p:cNvPr>
            <p:cNvSpPr txBox="1"/>
            <p:nvPr/>
          </p:nvSpPr>
          <p:spPr>
            <a:xfrm>
              <a:off x="91269" y="113486"/>
              <a:ext cx="6331065" cy="1687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179070" rIns="179070" bIns="179070" numCol="1" spcCol="1270" anchor="ctr" anchorCtr="0">
              <a:noAutofit/>
            </a:bodyPr>
            <a:lstStyle/>
            <a:p>
              <a:pPr lvl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/>
                <a:t>How would you find a certain online without getting scammed?</a:t>
              </a:r>
              <a:endParaRPr lang="en-US" sz="4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D8E348-68D7-49EF-BDB9-D74B023F13A6}"/>
              </a:ext>
            </a:extLst>
          </p:cNvPr>
          <p:cNvGrpSpPr/>
          <p:nvPr/>
        </p:nvGrpSpPr>
        <p:grpSpPr>
          <a:xfrm>
            <a:off x="5133155" y="4504356"/>
            <a:ext cx="6513603" cy="1743534"/>
            <a:chOff x="0" y="22217"/>
            <a:chExt cx="6513603" cy="18696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50714D-4405-4464-B22A-6752D4127AEA}"/>
                </a:ext>
              </a:extLst>
            </p:cNvPr>
            <p:cNvSpPr/>
            <p:nvPr/>
          </p:nvSpPr>
          <p:spPr>
            <a:xfrm>
              <a:off x="0" y="22217"/>
              <a:ext cx="6513603" cy="18696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E83C6C98-6331-4CAC-83AF-0DD8A116EEF1}"/>
                </a:ext>
              </a:extLst>
            </p:cNvPr>
            <p:cNvSpPr txBox="1"/>
            <p:nvPr/>
          </p:nvSpPr>
          <p:spPr>
            <a:xfrm>
              <a:off x="91269" y="113486"/>
              <a:ext cx="6331065" cy="1687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9070" tIns="179070" rIns="179070" bIns="179070" numCol="1" spcCol="1270" anchor="ctr" anchorCtr="0">
              <a:noAutofit/>
            </a:bodyPr>
            <a:lstStyle/>
            <a:p>
              <a:pPr lvl="0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/>
                <a:t>How could you easily find good deals online?</a:t>
              </a:r>
              <a:endParaRPr lang="en-US" sz="4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143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329</Words>
  <Application>Microsoft Office PowerPoint</Application>
  <PresentationFormat>Widescreen</PresentationFormat>
  <Paragraphs>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Product Sans</vt:lpstr>
      <vt:lpstr>Office Theme</vt:lpstr>
      <vt:lpstr>Being in the shoes of an online buyer</vt:lpstr>
      <vt:lpstr>PowerPoint Presentation</vt:lpstr>
      <vt:lpstr>PowerPoint Presentation</vt:lpstr>
      <vt:lpstr>Observation</vt:lpstr>
      <vt:lpstr>Observation</vt:lpstr>
      <vt:lpstr>Observation</vt:lpstr>
      <vt:lpstr>Observation</vt:lpstr>
      <vt:lpstr>Identification Needs</vt:lpstr>
      <vt:lpstr>Point of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and Remarks </vt:lpstr>
      <vt:lpstr>Recommendations and Remarks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and Remarks </vt:lpstr>
      <vt:lpstr>Recommendations and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in the shoes of an online buyer</dc:title>
  <dc:creator>faivpedro@outlook.com</dc:creator>
  <cp:lastModifiedBy>faivpedro@outlook.com</cp:lastModifiedBy>
  <cp:revision>8</cp:revision>
  <dcterms:created xsi:type="dcterms:W3CDTF">2019-08-12T23:27:14Z</dcterms:created>
  <dcterms:modified xsi:type="dcterms:W3CDTF">2019-09-16T23:10:16Z</dcterms:modified>
</cp:coreProperties>
</file>